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PatientFlow System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1/15/2026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Integrated software system for optimizing patient flow and resource allocation.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£45,000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£95,850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£50,850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113.0%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2.3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2026-01-15T09:14:03Z</dcterms:created>
  <dcterms:modified xsi:type="dcterms:W3CDTF">2026-01-15T09:14:03Z</dcterms:modified>
</cp:coreProperties>
</file>