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1371600"/>
            <a:ext cx="82296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600" b="1" dirty="0">
                <a:solidFill>
                  <a:srgbClr val="2563EB"/>
                </a:solidFill>
              </a:rPr>
              <a:t>Value Analysis Committee Assessment</a:t>
            </a:r>
            <a:endParaRPr lang="en-US" sz="3600" dirty="0"/>
          </a:p>
        </p:txBody>
      </p:sp>
      <p:sp>
        <p:nvSpPr>
          <p:cNvPr id="3" name="Text 1"/>
          <p:cNvSpPr/>
          <p:nvPr/>
        </p:nvSpPr>
        <p:spPr>
          <a:xfrm>
            <a:off x="457200" y="2743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400" dirty="0">
                <a:solidFill>
                  <a:srgbClr val="4B5563"/>
                </a:solidFill>
              </a:rPr>
              <a:t>MediScan Pro X500</a:t>
            </a:r>
            <a:endParaRPr lang="en-US" sz="2400" dirty="0"/>
          </a:p>
        </p:txBody>
      </p:sp>
      <p:sp>
        <p:nvSpPr>
          <p:cNvPr id="4" name="Text 2"/>
          <p:cNvSpPr/>
          <p:nvPr/>
        </p:nvSpPr>
        <p:spPr>
          <a:xfrm>
            <a:off x="457200" y="45720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dirty="0">
                <a:solidFill>
                  <a:srgbClr val="6B7280"/>
                </a:solidFill>
              </a:rPr>
              <a:t>Generated on 6/24/2025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457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b="1" dirty="0">
                <a:solidFill>
                  <a:srgbClr val="2563EB"/>
                </a:solidFill>
              </a:rPr>
              <a:t>The Problem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457200" y="1371600"/>
            <a:ext cx="8229600" cy="36576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sz="1600" dirty="0">
                <a:solidFill>
                  <a:srgbClr val="4B5563"/>
                </a:solidFill>
              </a:rPr>
              <a:t>Current challenges in healthcare delivery that this product addresses.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457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b="1" dirty="0">
                <a:solidFill>
                  <a:srgbClr val="2563EB"/>
                </a:solidFill>
              </a:rPr>
              <a:t>The Solution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457200" y="1371600"/>
            <a:ext cx="8229600" cy="18288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4B5563"/>
                </a:solidFill>
              </a:rPr>
              <a:t>Advanced medical imaging device with high-resolution scanning capabilities.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457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b="1" dirty="0">
                <a:solidFill>
                  <a:srgbClr val="2563EB"/>
                </a:solidFill>
              </a:rPr>
              <a:t>ROI Analysis</a:t>
            </a:r>
            <a:endParaRPr lang="en-US" sz="2400" dirty="0"/>
          </a:p>
        </p:txBody>
      </p:sp>
      <p:graphicFrame>
        <p:nvGraphicFramePr>
          <p:cNvPr id="5" name="Table 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457200" y="1371600"/>
          <a:ext cx="8229600" cy="27432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Metric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Value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Total Cost (5 years)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£35,000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Total Savings (5 years)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£85,750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Net Benefit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£50,750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ROI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145.0%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Payback Period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2.1 years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457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b="1" dirty="0">
                <a:solidFill>
                  <a:srgbClr val="2563EB"/>
                </a:solidFill>
              </a:rPr>
              <a:t>Clinical Evidence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457200" y="1371600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sz="1600" dirty="0">
                <a:solidFill>
                  <a:srgbClr val="4B5563"/>
                </a:solidFill>
              </a:rPr>
              <a:t>Strong clinical evidence with multiple RCTs</a:t>
            </a:r>
            <a:endParaRPr lang="en-US" sz="1600" dirty="0"/>
          </a:p>
          <a:p>
            <a:r>
              <a:rPr lang="en-US" sz="1600" dirty="0">
                <a:solidFill>
                  <a:srgbClr val="4B5563"/>
                </a:solidFill>
              </a:rPr>
              <a:t>Significant cost savings through reduced length of stay</a:t>
            </a:r>
            <a:endParaRPr lang="en-US" sz="1600" dirty="0"/>
          </a:p>
          <a:p>
            <a:r>
              <a:rPr lang="en-US" sz="1600" dirty="0">
                <a:solidFill>
                  <a:srgbClr val="4B5563"/>
                </a:solidFill>
              </a:rPr>
              <a:t>Excellent patient comfort and convenience ratings</a:t>
            </a:r>
            <a:endParaRPr lang="en-US" sz="1600" dirty="0"/>
          </a:p>
          <a:p>
            <a:r>
              <a:rPr lang="en-US" sz="1600" dirty="0">
                <a:solidFill>
                  <a:srgbClr val="4B5563"/>
                </a:solidFill>
              </a:rPr>
              <a:t>Good integration with existing systems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2025-06-24T02:17:56Z</dcterms:created>
  <dcterms:modified xsi:type="dcterms:W3CDTF">2025-06-24T02:17:56Z</dcterms:modified>
</cp:coreProperties>
</file>