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MediScan Pro X500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4/15/2026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Advanced medical imaging device with high-resolution scanning capabilities.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£35,000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£85,750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145.0%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2.1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2026-04-15T23:58:11Z</dcterms:created>
  <dcterms:modified xsi:type="dcterms:W3CDTF">2026-04-15T23:58:11Z</dcterms:modified>
</cp:coreProperties>
</file>