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2563EB"/>
                </a:solidFill>
              </a:rPr>
              <a:t>Value Analysis Committee Assessment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4B5563"/>
                </a:solidFill>
              </a:rPr>
              <a:t>SurgAssist Robot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4572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B7280"/>
                </a:solidFill>
              </a:rPr>
              <a:t>Generated on 4/16/2026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The Problem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4B5563"/>
                </a:solidFill>
              </a:rPr>
              <a:t>Current challenges in healthcare delivery that this product addresses.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The Solution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4B5563"/>
                </a:solidFill>
              </a:rPr>
              <a:t>Robotic surgical assistance system for minimally invasive procedures.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ROI Analysis</a:t>
            </a:r>
            <a:endParaRPr lang="en-US" sz="24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8229600" cy="27432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Metric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Value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Total Cost (5 years)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£120,000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Total Savings (5 years)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£224,400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Net Benefit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£104,400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ROI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87.0%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Payback Period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2.7 years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Clinical Evidence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4B5563"/>
                </a:solidFill>
              </a:rPr>
              <a:t>Strong clinical evidence with multiple RCTs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Significant cost savings through reduced length of stay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Excellent patient comfort and convenience ratings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Good integration with existing systems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2026-04-16T00:07:30Z</dcterms:created>
  <dcterms:modified xsi:type="dcterms:W3CDTF">2026-04-16T00:07:30Z</dcterms:modified>
</cp:coreProperties>
</file>